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32" y="-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D88A-797A-4315-9728-2A41AA7D5F7A}" type="datetimeFigureOut">
              <a:rPr lang="es-MX" smtClean="0"/>
              <a:t>26/06/2012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54A4-C13E-42A9-BB48-4A1DB00621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D88A-797A-4315-9728-2A41AA7D5F7A}" type="datetimeFigureOut">
              <a:rPr lang="es-MX" smtClean="0"/>
              <a:t>26/06/2012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54A4-C13E-42A9-BB48-4A1DB00621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D88A-797A-4315-9728-2A41AA7D5F7A}" type="datetimeFigureOut">
              <a:rPr lang="es-MX" smtClean="0"/>
              <a:t>26/06/2012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54A4-C13E-42A9-BB48-4A1DB00621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D88A-797A-4315-9728-2A41AA7D5F7A}" type="datetimeFigureOut">
              <a:rPr lang="es-MX" smtClean="0"/>
              <a:t>26/06/2012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54A4-C13E-42A9-BB48-4A1DB00621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D88A-797A-4315-9728-2A41AA7D5F7A}" type="datetimeFigureOut">
              <a:rPr lang="es-MX" smtClean="0"/>
              <a:t>26/06/2012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54A4-C13E-42A9-BB48-4A1DB00621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D88A-797A-4315-9728-2A41AA7D5F7A}" type="datetimeFigureOut">
              <a:rPr lang="es-MX" smtClean="0"/>
              <a:t>26/06/2012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54A4-C13E-42A9-BB48-4A1DB00621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D88A-797A-4315-9728-2A41AA7D5F7A}" type="datetimeFigureOut">
              <a:rPr lang="es-MX" smtClean="0"/>
              <a:t>26/06/2012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54A4-C13E-42A9-BB48-4A1DB00621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D88A-797A-4315-9728-2A41AA7D5F7A}" type="datetimeFigureOut">
              <a:rPr lang="es-MX" smtClean="0"/>
              <a:t>26/06/2012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54A4-C13E-42A9-BB48-4A1DB00621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D88A-797A-4315-9728-2A41AA7D5F7A}" type="datetimeFigureOut">
              <a:rPr lang="es-MX" smtClean="0"/>
              <a:t>26/06/2012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54A4-C13E-42A9-BB48-4A1DB00621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D88A-797A-4315-9728-2A41AA7D5F7A}" type="datetimeFigureOut">
              <a:rPr lang="es-MX" smtClean="0"/>
              <a:t>26/06/2012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54A4-C13E-42A9-BB48-4A1DB00621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D88A-797A-4315-9728-2A41AA7D5F7A}" type="datetimeFigureOut">
              <a:rPr lang="es-MX" smtClean="0"/>
              <a:t>26/06/2012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254A4-C13E-42A9-BB48-4A1DB00621A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2D88A-797A-4315-9728-2A41AA7D5F7A}" type="datetimeFigureOut">
              <a:rPr lang="es-MX" smtClean="0"/>
              <a:t>26/06/2012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254A4-C13E-42A9-BB48-4A1DB00621A1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EN EDUCACIÓN LOS NUEVOS RICOS Y LOS NUEVOS POBRES CÓRI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71400"/>
            <a:ext cx="9144000" cy="74168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ISPRING_RESOURCE_PATHS_HASH_2" val="d162f78162e07786a7d4e00f1d96636c17979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www.intercambiosvirtuales.org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www.intercambiosvirtuales.org</dc:creator>
  <cp:lastModifiedBy>www.intercambiosvirtuales.org</cp:lastModifiedBy>
  <cp:revision>3</cp:revision>
  <dcterms:created xsi:type="dcterms:W3CDTF">2012-06-26T15:52:58Z</dcterms:created>
  <dcterms:modified xsi:type="dcterms:W3CDTF">2012-06-26T15:57:35Z</dcterms:modified>
</cp:coreProperties>
</file>